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76" r:id="rId6"/>
    <p:sldId id="273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4" r:id="rId16"/>
    <p:sldId id="275" r:id="rId17"/>
    <p:sldId id="271" r:id="rId18"/>
    <p:sldId id="272" r:id="rId1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1134-B583-4201-AC71-FD3C0C4B35CD}" type="datetimeFigureOut">
              <a:rPr lang="lv-LV" smtClean="0"/>
              <a:pPr/>
              <a:t>2014.04.14.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1F74A-3C65-43BC-9AEA-A6B93E44D4A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/>
          <a:lstStyle/>
          <a:p>
            <a:r>
              <a:rPr lang="lv-LV" dirty="0" smtClean="0"/>
              <a:t>Labrīt! </a:t>
            </a:r>
            <a:br>
              <a:rPr lang="lv-LV" dirty="0" smtClean="0"/>
            </a:br>
            <a:r>
              <a:rPr lang="lv-LV" dirty="0" smtClean="0"/>
              <a:t>Labas </a:t>
            </a:r>
            <a:r>
              <a:rPr lang="lv-LV" dirty="0" err="1" smtClean="0"/>
              <a:t>rytas</a:t>
            </a:r>
            <a:r>
              <a:rPr lang="lv-LV" dirty="0" smtClean="0"/>
              <a:t>! </a:t>
            </a:r>
            <a:br>
              <a:rPr lang="lv-LV" dirty="0" smtClean="0"/>
            </a:br>
            <a:r>
              <a:rPr lang="lv-LV" dirty="0" err="1" smtClean="0"/>
              <a:t>Tere</a:t>
            </a:r>
            <a:r>
              <a:rPr lang="lv-LV" dirty="0" smtClean="0"/>
              <a:t> </a:t>
            </a:r>
            <a:r>
              <a:rPr lang="lv-LV" dirty="0" err="1" smtClean="0"/>
              <a:t>hommikust</a:t>
            </a:r>
            <a:r>
              <a:rPr lang="lv-LV" dirty="0" smtClean="0"/>
              <a:t>!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416824" cy="2207096"/>
          </a:xfrm>
        </p:spPr>
        <p:txBody>
          <a:bodyPr>
            <a:normAutofit fontScale="70000" lnSpcReduction="20000"/>
          </a:bodyPr>
          <a:lstStyle/>
          <a:p>
            <a:r>
              <a:rPr lang="lv-LV" sz="4600" dirty="0" smtClean="0"/>
              <a:t>Jānis Kreicbergs</a:t>
            </a:r>
          </a:p>
          <a:p>
            <a:endParaRPr lang="lv-LV" dirty="0"/>
          </a:p>
          <a:p>
            <a:r>
              <a:rPr lang="en-US" dirty="0" smtClean="0"/>
              <a:t>Head of Library of the Faculty of Social Sciences, </a:t>
            </a:r>
            <a:endParaRPr lang="lv-LV" dirty="0" smtClean="0"/>
          </a:p>
          <a:p>
            <a:r>
              <a:rPr lang="en-US" dirty="0" smtClean="0"/>
              <a:t>Library of the</a:t>
            </a:r>
            <a:r>
              <a:rPr lang="lv-LV" dirty="0" smtClean="0"/>
              <a:t> </a:t>
            </a:r>
            <a:r>
              <a:rPr lang="en-US" dirty="0" smtClean="0"/>
              <a:t>University of Latvia</a:t>
            </a:r>
            <a:endParaRPr lang="lv-LV" dirty="0" smtClean="0"/>
          </a:p>
          <a:p>
            <a:endParaRPr lang="lv-LV" dirty="0"/>
          </a:p>
          <a:p>
            <a:r>
              <a:rPr lang="lv-LV" dirty="0" err="1" smtClean="0"/>
              <a:t>PhD</a:t>
            </a:r>
            <a:r>
              <a:rPr lang="lv-LV" dirty="0" smtClean="0"/>
              <a:t> </a:t>
            </a:r>
            <a:r>
              <a:rPr lang="lv-LV" dirty="0" err="1" smtClean="0"/>
              <a:t>candidate</a:t>
            </a:r>
            <a:r>
              <a:rPr lang="lv-LV" dirty="0" smtClean="0"/>
              <a:t>, </a:t>
            </a:r>
            <a:r>
              <a:rPr lang="lv-LV" dirty="0" err="1" smtClean="0"/>
              <a:t>Communication</a:t>
            </a:r>
            <a:r>
              <a:rPr lang="lv-LV" dirty="0" smtClean="0"/>
              <a:t> </a:t>
            </a:r>
            <a:r>
              <a:rPr lang="lv-LV" dirty="0" err="1" smtClean="0"/>
              <a:t>science</a:t>
            </a:r>
            <a:endParaRPr lang="lv-LV" dirty="0" smtClean="0"/>
          </a:p>
          <a:p>
            <a:endParaRPr lang="lv-LV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How</a:t>
            </a:r>
            <a:r>
              <a:rPr lang="lv-LV" dirty="0" smtClean="0"/>
              <a:t> / </a:t>
            </a:r>
            <a:r>
              <a:rPr lang="lv-LV" dirty="0" err="1" smtClean="0"/>
              <a:t>When</a:t>
            </a:r>
            <a:r>
              <a:rPr lang="lv-LV" dirty="0" smtClean="0"/>
              <a:t>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smtClean="0"/>
              <a:t>Just </a:t>
            </a:r>
            <a:r>
              <a:rPr lang="lv-LV" dirty="0" err="1" smtClean="0"/>
              <a:t>idea</a:t>
            </a:r>
            <a:endParaRPr lang="lv-LV" dirty="0" smtClean="0"/>
          </a:p>
          <a:p>
            <a:r>
              <a:rPr lang="lv-LV" dirty="0" err="1" smtClean="0"/>
              <a:t>Spread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word</a:t>
            </a:r>
            <a:endParaRPr lang="lv-LV" dirty="0" smtClean="0"/>
          </a:p>
          <a:p>
            <a:r>
              <a:rPr lang="lv-LV" dirty="0" err="1" smtClean="0"/>
              <a:t>Get</a:t>
            </a:r>
            <a:r>
              <a:rPr lang="lv-LV" dirty="0" smtClean="0"/>
              <a:t> </a:t>
            </a:r>
            <a:r>
              <a:rPr lang="lv-LV" dirty="0" err="1" smtClean="0"/>
              <a:t>opinion</a:t>
            </a:r>
            <a:endParaRPr lang="lv-LV" dirty="0" smtClean="0"/>
          </a:p>
          <a:p>
            <a:r>
              <a:rPr lang="lv-LV" dirty="0" err="1" smtClean="0"/>
              <a:t>Build</a:t>
            </a:r>
            <a:r>
              <a:rPr lang="lv-LV" dirty="0" smtClean="0"/>
              <a:t> </a:t>
            </a:r>
            <a:r>
              <a:rPr lang="lv-LV" dirty="0" err="1" smtClean="0"/>
              <a:t>contacts</a:t>
            </a:r>
            <a:endParaRPr lang="lt-LT" dirty="0" smtClean="0"/>
          </a:p>
          <a:p>
            <a:endParaRPr lang="lv-LV" dirty="0" smtClean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19767"/>
            <a:ext cx="4038600" cy="308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Strenghts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Neighbourhood</a:t>
            </a:r>
            <a:endParaRPr lang="lv-LV" dirty="0" smtClean="0"/>
          </a:p>
          <a:p>
            <a:r>
              <a:rPr lang="lv-LV" dirty="0" err="1" smtClean="0"/>
              <a:t>Opportunity</a:t>
            </a:r>
            <a:r>
              <a:rPr lang="lv-LV" dirty="0" smtClean="0"/>
              <a:t> to </a:t>
            </a:r>
            <a:r>
              <a:rPr lang="lv-LV" dirty="0" err="1" smtClean="0"/>
              <a:t>gather</a:t>
            </a:r>
            <a:r>
              <a:rPr lang="lv-LV" dirty="0" smtClean="0"/>
              <a:t> </a:t>
            </a:r>
            <a:r>
              <a:rPr lang="lv-LV" dirty="0" err="1" smtClean="0"/>
              <a:t>valuable</a:t>
            </a:r>
            <a:r>
              <a:rPr lang="lv-LV" dirty="0" smtClean="0"/>
              <a:t> </a:t>
            </a:r>
            <a:r>
              <a:rPr lang="lv-LV" dirty="0" err="1" smtClean="0"/>
              <a:t>information</a:t>
            </a:r>
            <a:endParaRPr lang="lv-LV" dirty="0" smtClean="0"/>
          </a:p>
          <a:p>
            <a:r>
              <a:rPr lang="lv-LV" dirty="0" err="1" smtClean="0"/>
              <a:t>Good</a:t>
            </a:r>
            <a:r>
              <a:rPr lang="lv-LV" dirty="0" smtClean="0"/>
              <a:t> </a:t>
            </a:r>
            <a:r>
              <a:rPr lang="lv-LV" dirty="0" err="1" smtClean="0"/>
              <a:t>motivational</a:t>
            </a:r>
            <a:r>
              <a:rPr lang="lv-LV" dirty="0" smtClean="0"/>
              <a:t> </a:t>
            </a:r>
            <a:r>
              <a:rPr lang="lv-LV" dirty="0" err="1" smtClean="0"/>
              <a:t>activity</a:t>
            </a:r>
            <a:endParaRPr lang="lv-LV" dirty="0" smtClean="0"/>
          </a:p>
          <a:p>
            <a:r>
              <a:rPr lang="lv-LV" dirty="0" err="1" smtClean="0"/>
              <a:t>New</a:t>
            </a:r>
            <a:r>
              <a:rPr lang="lv-LV" dirty="0" smtClean="0"/>
              <a:t> </a:t>
            </a:r>
            <a:r>
              <a:rPr lang="lv-LV" dirty="0" err="1" smtClean="0"/>
              <a:t>contacts</a:t>
            </a:r>
            <a:endParaRPr lang="lv-LV" dirty="0" smtClean="0"/>
          </a:p>
          <a:p>
            <a:r>
              <a:rPr lang="lv-LV" dirty="0" err="1" smtClean="0"/>
              <a:t>Research</a:t>
            </a:r>
            <a:r>
              <a:rPr lang="lv-LV" dirty="0" smtClean="0"/>
              <a:t> </a:t>
            </a:r>
            <a:r>
              <a:rPr lang="lv-LV" dirty="0" err="1" smtClean="0"/>
              <a:t>testing</a:t>
            </a:r>
            <a:endParaRPr lang="lv-LV" dirty="0" smtClean="0"/>
          </a:p>
          <a:p>
            <a:r>
              <a:rPr lang="lv-LV" dirty="0" err="1" smtClean="0"/>
              <a:t>Cooperation</a:t>
            </a:r>
            <a:r>
              <a:rPr lang="lv-LV" dirty="0" smtClean="0"/>
              <a:t> (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libraries</a:t>
            </a:r>
            <a:r>
              <a:rPr lang="lv-LV" dirty="0" smtClean="0"/>
              <a:t> / </a:t>
            </a:r>
            <a:r>
              <a:rPr lang="lv-LV" dirty="0" err="1" smtClean="0"/>
              <a:t>for</a:t>
            </a:r>
            <a:r>
              <a:rPr lang="lv-LV" dirty="0" smtClean="0"/>
              <a:t> students)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5341"/>
            <a:ext cx="4038600" cy="303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Weekneses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Organizational</a:t>
            </a:r>
            <a:r>
              <a:rPr lang="lv-LV" dirty="0" smtClean="0"/>
              <a:t> </a:t>
            </a:r>
            <a:r>
              <a:rPr lang="lv-LV" dirty="0" err="1" smtClean="0"/>
              <a:t>issues</a:t>
            </a:r>
            <a:endParaRPr lang="lv-LV" dirty="0" smtClean="0"/>
          </a:p>
          <a:p>
            <a:pPr lvl="1"/>
            <a:r>
              <a:rPr lang="lv-LV" dirty="0" err="1" smtClean="0"/>
              <a:t>Transport</a:t>
            </a:r>
            <a:endParaRPr lang="lv-LV" dirty="0" smtClean="0"/>
          </a:p>
          <a:p>
            <a:pPr lvl="1"/>
            <a:r>
              <a:rPr lang="lv-LV" dirty="0" err="1" smtClean="0"/>
              <a:t>Accomodation</a:t>
            </a:r>
            <a:endParaRPr lang="lv-LV" dirty="0" smtClean="0"/>
          </a:p>
          <a:p>
            <a:pPr lvl="1"/>
            <a:r>
              <a:rPr lang="lv-LV" dirty="0" err="1" smtClean="0"/>
              <a:t>Coordination</a:t>
            </a:r>
            <a:endParaRPr lang="lv-LV" dirty="0" smtClean="0"/>
          </a:p>
          <a:p>
            <a:r>
              <a:rPr lang="lv-LV" dirty="0" smtClean="0"/>
              <a:t>Money</a:t>
            </a:r>
          </a:p>
          <a:p>
            <a:r>
              <a:rPr lang="lv-LV" dirty="0" err="1" smtClean="0"/>
              <a:t>Big</a:t>
            </a:r>
            <a:r>
              <a:rPr lang="lv-LV" dirty="0" smtClean="0"/>
              <a:t> </a:t>
            </a:r>
            <a:r>
              <a:rPr lang="lv-LV" dirty="0" err="1" smtClean="0"/>
              <a:t>interest</a:t>
            </a:r>
            <a:r>
              <a:rPr lang="lv-LV" dirty="0" smtClean="0"/>
              <a:t> – </a:t>
            </a:r>
            <a:r>
              <a:rPr lang="lv-LV" dirty="0" err="1" smtClean="0"/>
              <a:t>low</a:t>
            </a:r>
            <a:r>
              <a:rPr lang="lv-LV" dirty="0" smtClean="0"/>
              <a:t> </a:t>
            </a:r>
            <a:r>
              <a:rPr lang="lv-LV" dirty="0" err="1" smtClean="0"/>
              <a:t>activity</a:t>
            </a:r>
            <a:endParaRPr lang="lv-LV" dirty="0" smtClean="0"/>
          </a:p>
          <a:p>
            <a:r>
              <a:rPr lang="lv-LV" dirty="0" smtClean="0"/>
              <a:t>Students </a:t>
            </a:r>
            <a:r>
              <a:rPr lang="lv-LV" dirty="0" err="1" smtClean="0"/>
              <a:t>unable</a:t>
            </a:r>
            <a:r>
              <a:rPr lang="lv-LV" dirty="0" smtClean="0"/>
              <a:t> to </a:t>
            </a:r>
            <a:r>
              <a:rPr lang="lv-LV" dirty="0" err="1" smtClean="0"/>
              <a:t>find</a:t>
            </a:r>
            <a:r>
              <a:rPr lang="lv-LV" dirty="0" smtClean="0"/>
              <a:t> </a:t>
            </a:r>
            <a:r>
              <a:rPr lang="lv-LV" dirty="0" err="1" smtClean="0"/>
              <a:t>time</a:t>
            </a:r>
            <a:endParaRPr lang="lv-LV" dirty="0" smtClean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Opportunities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lv-LV" dirty="0" err="1" smtClean="0"/>
              <a:t>Great</a:t>
            </a:r>
            <a:r>
              <a:rPr lang="lv-LV" dirty="0" smtClean="0"/>
              <a:t> </a:t>
            </a:r>
            <a:r>
              <a:rPr lang="lv-LV" dirty="0" err="1" smtClean="0"/>
              <a:t>cooperation</a:t>
            </a:r>
            <a:r>
              <a:rPr lang="lv-LV" dirty="0" smtClean="0"/>
              <a:t> </a:t>
            </a:r>
            <a:r>
              <a:rPr lang="lv-LV" dirty="0" err="1" smtClean="0"/>
              <a:t>experience</a:t>
            </a:r>
            <a:endParaRPr lang="lv-LV" dirty="0" smtClean="0"/>
          </a:p>
          <a:p>
            <a:r>
              <a:rPr lang="lv-LV" dirty="0" err="1" smtClean="0"/>
              <a:t>Resource</a:t>
            </a:r>
            <a:r>
              <a:rPr lang="lv-LV" dirty="0" smtClean="0"/>
              <a:t> </a:t>
            </a:r>
            <a:r>
              <a:rPr lang="lv-LV" dirty="0" err="1" smtClean="0"/>
              <a:t>sharing</a:t>
            </a:r>
            <a:endParaRPr lang="lv-LV" dirty="0" smtClean="0"/>
          </a:p>
          <a:p>
            <a:r>
              <a:rPr lang="lv-LV" dirty="0" err="1" smtClean="0"/>
              <a:t>Satisifed</a:t>
            </a:r>
            <a:r>
              <a:rPr lang="lv-LV" dirty="0" smtClean="0"/>
              <a:t> </a:t>
            </a:r>
            <a:r>
              <a:rPr lang="lv-LV" dirty="0" err="1" smtClean="0"/>
              <a:t>customers</a:t>
            </a:r>
            <a:endParaRPr lang="lv-LV" dirty="0" smtClean="0"/>
          </a:p>
          <a:p>
            <a:r>
              <a:rPr lang="lv-LV" dirty="0" err="1" smtClean="0"/>
              <a:t>Funding</a:t>
            </a:r>
            <a:r>
              <a:rPr lang="lv-LV" dirty="0" smtClean="0"/>
              <a:t>:</a:t>
            </a:r>
          </a:p>
          <a:p>
            <a:pPr lvl="1"/>
            <a:r>
              <a:rPr lang="lv-LV" dirty="0" smtClean="0"/>
              <a:t>100% </a:t>
            </a:r>
            <a:r>
              <a:rPr lang="lv-LV" dirty="0" err="1" smtClean="0"/>
              <a:t>institutions</a:t>
            </a:r>
            <a:endParaRPr lang="lv-LV" dirty="0" smtClean="0"/>
          </a:p>
          <a:p>
            <a:pPr lvl="1"/>
            <a:r>
              <a:rPr lang="lv-LV" dirty="0" smtClean="0"/>
              <a:t>50/50 </a:t>
            </a:r>
            <a:r>
              <a:rPr lang="lv-LV" dirty="0" err="1" smtClean="0"/>
              <a:t>institutions</a:t>
            </a:r>
            <a:r>
              <a:rPr lang="lv-LV" dirty="0" smtClean="0"/>
              <a:t>/students</a:t>
            </a:r>
          </a:p>
          <a:p>
            <a:pPr lvl="1"/>
            <a:r>
              <a:rPr lang="lv-LV" dirty="0" smtClean="0"/>
              <a:t>x%/x%/x% </a:t>
            </a:r>
            <a:r>
              <a:rPr lang="lv-LV" dirty="0" err="1" smtClean="0"/>
              <a:t>institutions</a:t>
            </a:r>
            <a:r>
              <a:rPr lang="lv-LV" dirty="0" smtClean="0"/>
              <a:t>/students/ </a:t>
            </a:r>
            <a:r>
              <a:rPr lang="lv-LV" dirty="0" err="1" smtClean="0"/>
              <a:t>funds</a:t>
            </a:r>
            <a:endParaRPr lang="lv-LV" dirty="0" smtClean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32426"/>
            <a:ext cx="4038600" cy="426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Threats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Low</a:t>
            </a:r>
            <a:r>
              <a:rPr lang="lv-LV" dirty="0" smtClean="0"/>
              <a:t> </a:t>
            </a:r>
            <a:r>
              <a:rPr lang="lv-LV" dirty="0" err="1" smtClean="0"/>
              <a:t>activity</a:t>
            </a:r>
            <a:endParaRPr lang="lv-LV" dirty="0" smtClean="0"/>
          </a:p>
          <a:p>
            <a:r>
              <a:rPr lang="lv-LV" dirty="0" err="1" smtClean="0"/>
              <a:t>Lack</a:t>
            </a:r>
            <a:r>
              <a:rPr lang="lv-LV" dirty="0" smtClean="0"/>
              <a:t> </a:t>
            </a:r>
            <a:r>
              <a:rPr lang="lv-LV" dirty="0" err="1" smtClean="0"/>
              <a:t>of</a:t>
            </a:r>
            <a:r>
              <a:rPr lang="lv-LV" dirty="0" smtClean="0"/>
              <a:t> </a:t>
            </a:r>
            <a:r>
              <a:rPr lang="lv-LV" dirty="0" err="1" smtClean="0"/>
              <a:t>coordination</a:t>
            </a:r>
            <a:endParaRPr lang="lv-LV" dirty="0" smtClean="0"/>
          </a:p>
          <a:p>
            <a:r>
              <a:rPr lang="lv-LV" dirty="0" err="1" smtClean="0"/>
              <a:t>Lack</a:t>
            </a:r>
            <a:r>
              <a:rPr lang="lv-LV" dirty="0" smtClean="0"/>
              <a:t> </a:t>
            </a:r>
            <a:r>
              <a:rPr lang="lv-LV" dirty="0" err="1" smtClean="0"/>
              <a:t>of</a:t>
            </a:r>
            <a:r>
              <a:rPr lang="lv-LV" dirty="0" smtClean="0"/>
              <a:t> </a:t>
            </a:r>
            <a:r>
              <a:rPr lang="lv-LV" dirty="0" err="1" smtClean="0"/>
              <a:t>funding</a:t>
            </a:r>
            <a:endParaRPr lang="lv-LV" dirty="0" smtClean="0"/>
          </a:p>
          <a:p>
            <a:r>
              <a:rPr lang="lv-LV" dirty="0" err="1" smtClean="0"/>
              <a:t>Legal</a:t>
            </a:r>
            <a:r>
              <a:rPr lang="lv-LV" dirty="0" smtClean="0"/>
              <a:t> </a:t>
            </a:r>
            <a:r>
              <a:rPr lang="lv-LV" dirty="0" err="1" smtClean="0"/>
              <a:t>issues</a:t>
            </a:r>
            <a:endParaRPr lang="lv-LV" dirty="0" smtClean="0"/>
          </a:p>
          <a:p>
            <a:endParaRPr lang="lv-LV" dirty="0" smtClean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357" y="2625086"/>
            <a:ext cx="3714286" cy="24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Model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Sat</a:t>
            </a:r>
            <a:r>
              <a:rPr lang="lv-LV" dirty="0" smtClean="0"/>
              <a:t>. </a:t>
            </a:r>
            <a:r>
              <a:rPr lang="lv-LV" dirty="0" err="1" smtClean="0"/>
              <a:t>Arrivial</a:t>
            </a:r>
            <a:r>
              <a:rPr lang="lv-LV" dirty="0" smtClean="0"/>
              <a:t>, </a:t>
            </a:r>
            <a:r>
              <a:rPr lang="lv-LV" dirty="0" err="1" smtClean="0"/>
              <a:t>Welcome</a:t>
            </a:r>
            <a:r>
              <a:rPr lang="lv-LV" dirty="0" smtClean="0"/>
              <a:t> </a:t>
            </a:r>
            <a:r>
              <a:rPr lang="lv-LV" dirty="0" err="1" smtClean="0"/>
              <a:t>dinner</a:t>
            </a:r>
            <a:r>
              <a:rPr lang="lv-LV" dirty="0" smtClean="0"/>
              <a:t>, </a:t>
            </a:r>
            <a:r>
              <a:rPr lang="lv-LV" dirty="0" err="1" smtClean="0"/>
              <a:t>Accomodation</a:t>
            </a:r>
            <a:endParaRPr lang="lv-LV" dirty="0" smtClean="0"/>
          </a:p>
          <a:p>
            <a:r>
              <a:rPr lang="lv-LV" dirty="0" err="1" smtClean="0"/>
              <a:t>Mo</a:t>
            </a:r>
            <a:r>
              <a:rPr lang="lv-LV" dirty="0" smtClean="0"/>
              <a:t>. </a:t>
            </a:r>
            <a:r>
              <a:rPr lang="lv-LV" dirty="0" err="1" smtClean="0"/>
              <a:t>Work</a:t>
            </a:r>
            <a:r>
              <a:rPr lang="lv-LV" dirty="0" smtClean="0"/>
              <a:t> </a:t>
            </a:r>
            <a:r>
              <a:rPr lang="lv-LV" dirty="0" err="1" smtClean="0"/>
              <a:t>at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endParaRPr lang="lv-LV" dirty="0" smtClean="0"/>
          </a:p>
          <a:p>
            <a:r>
              <a:rPr lang="lv-LV" dirty="0" smtClean="0"/>
              <a:t>Tu.  </a:t>
            </a:r>
            <a:r>
              <a:rPr lang="lv-LV" dirty="0" err="1" smtClean="0"/>
              <a:t>Work</a:t>
            </a:r>
            <a:r>
              <a:rPr lang="lv-LV" dirty="0" smtClean="0"/>
              <a:t> </a:t>
            </a:r>
            <a:r>
              <a:rPr lang="lv-LV" dirty="0" err="1" smtClean="0"/>
              <a:t>at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r>
              <a:rPr lang="lv-LV" dirty="0" smtClean="0"/>
              <a:t> </a:t>
            </a:r>
          </a:p>
          <a:p>
            <a:r>
              <a:rPr lang="lv-LV" dirty="0" err="1" smtClean="0">
                <a:solidFill>
                  <a:schemeClr val="bg1">
                    <a:lumMod val="50000"/>
                  </a:schemeClr>
                </a:solidFill>
              </a:rPr>
              <a:t>Sightseeing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r>
              <a:rPr lang="lv-LV" dirty="0" err="1" smtClean="0"/>
              <a:t>We</a:t>
            </a:r>
            <a:r>
              <a:rPr lang="lv-LV" dirty="0" smtClean="0"/>
              <a:t>. </a:t>
            </a:r>
            <a:r>
              <a:rPr lang="lv-LV" dirty="0" err="1" smtClean="0"/>
              <a:t>Seminar</a:t>
            </a:r>
            <a:r>
              <a:rPr lang="lv-LV" dirty="0" smtClean="0"/>
              <a:t>, </a:t>
            </a:r>
            <a:r>
              <a:rPr lang="lv-LV" dirty="0" err="1" smtClean="0"/>
              <a:t>Good-bye</a:t>
            </a:r>
            <a:r>
              <a:rPr lang="lv-LV" dirty="0" smtClean="0"/>
              <a:t> </a:t>
            </a:r>
            <a:r>
              <a:rPr lang="lv-LV" dirty="0" err="1" smtClean="0"/>
              <a:t>dinner</a:t>
            </a:r>
            <a:r>
              <a:rPr lang="lv-LV" dirty="0" smtClean="0"/>
              <a:t>, </a:t>
            </a:r>
            <a:r>
              <a:rPr lang="lv-LV" dirty="0" err="1" smtClean="0"/>
              <a:t>Departure</a:t>
            </a: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738" y="2434610"/>
            <a:ext cx="3809524" cy="2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Some</a:t>
            </a:r>
            <a:r>
              <a:rPr lang="lv-LV" dirty="0" smtClean="0"/>
              <a:t> </a:t>
            </a:r>
            <a:r>
              <a:rPr lang="lv-LV" dirty="0" err="1" smtClean="0"/>
              <a:t>calculations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v-LV" dirty="0" smtClean="0"/>
              <a:t>1 </a:t>
            </a:r>
            <a:r>
              <a:rPr lang="lv-LV" dirty="0" err="1" smtClean="0"/>
              <a:t>day</a:t>
            </a:r>
            <a:r>
              <a:rPr lang="lv-LV" dirty="0" smtClean="0"/>
              <a:t> </a:t>
            </a:r>
            <a:r>
              <a:rPr lang="lv-LV" dirty="0" err="1" smtClean="0"/>
              <a:t>of</a:t>
            </a:r>
            <a:r>
              <a:rPr lang="lv-LV" dirty="0" smtClean="0"/>
              <a:t> </a:t>
            </a:r>
            <a:r>
              <a:rPr lang="lv-LV" dirty="0" err="1" smtClean="0"/>
              <a:t>driving</a:t>
            </a:r>
            <a:r>
              <a:rPr lang="lv-LV" dirty="0" smtClean="0"/>
              <a:t> (½ + ½)</a:t>
            </a:r>
          </a:p>
          <a:p>
            <a:r>
              <a:rPr lang="lv-LV" dirty="0" smtClean="0"/>
              <a:t>2 </a:t>
            </a:r>
            <a:r>
              <a:rPr lang="lv-LV" dirty="0" err="1" smtClean="0"/>
              <a:t>days</a:t>
            </a:r>
            <a:r>
              <a:rPr lang="lv-LV" dirty="0" smtClean="0"/>
              <a:t> </a:t>
            </a:r>
            <a:r>
              <a:rPr lang="lv-LV" dirty="0" err="1" smtClean="0"/>
              <a:t>at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endParaRPr lang="lv-LV" dirty="0" smtClean="0"/>
          </a:p>
          <a:p>
            <a:r>
              <a:rPr lang="lv-LV" dirty="0" smtClean="0"/>
              <a:t>3 </a:t>
            </a:r>
            <a:r>
              <a:rPr lang="lv-LV" dirty="0" err="1" smtClean="0"/>
              <a:t>nights</a:t>
            </a:r>
            <a:r>
              <a:rPr lang="lv-LV" dirty="0" smtClean="0"/>
              <a:t> </a:t>
            </a:r>
            <a:r>
              <a:rPr lang="lv-LV" dirty="0" err="1" smtClean="0"/>
              <a:t>at</a:t>
            </a:r>
            <a:r>
              <a:rPr lang="lv-LV" dirty="0" smtClean="0"/>
              <a:t> </a:t>
            </a:r>
            <a:r>
              <a:rPr lang="lv-LV" dirty="0" err="1" smtClean="0"/>
              <a:t>dormitory</a:t>
            </a:r>
            <a:r>
              <a:rPr lang="lv-LV" dirty="0" smtClean="0"/>
              <a:t> / </a:t>
            </a:r>
            <a:r>
              <a:rPr lang="lv-LV" dirty="0" err="1" smtClean="0"/>
              <a:t>hostel</a:t>
            </a:r>
            <a:endParaRPr lang="lv-LV" dirty="0" smtClean="0"/>
          </a:p>
          <a:p>
            <a:r>
              <a:rPr lang="lv-LV" dirty="0" err="1" smtClean="0"/>
              <a:t>Breakfest</a:t>
            </a:r>
            <a:r>
              <a:rPr lang="lv-LV" dirty="0" smtClean="0"/>
              <a:t> / </a:t>
            </a:r>
            <a:r>
              <a:rPr lang="lv-LV" dirty="0" err="1" smtClean="0"/>
              <a:t>dinner</a:t>
            </a:r>
            <a:endParaRPr lang="lv-LV" dirty="0" smtClean="0"/>
          </a:p>
          <a:p>
            <a:endParaRPr lang="lv-LV" dirty="0" smtClean="0"/>
          </a:p>
          <a:p>
            <a:r>
              <a:rPr lang="lv-LV" dirty="0" err="1" smtClean="0"/>
              <a:t>Riga-Tartu-Riga</a:t>
            </a:r>
            <a:r>
              <a:rPr lang="lv-LV" dirty="0" smtClean="0"/>
              <a:t> = 490 km</a:t>
            </a:r>
          </a:p>
          <a:p>
            <a:r>
              <a:rPr lang="lv-LV" dirty="0" err="1" smtClean="0"/>
              <a:t>Vilnius-Riga-Vilnius</a:t>
            </a:r>
            <a:r>
              <a:rPr lang="lv-LV" dirty="0" smtClean="0"/>
              <a:t> = 586 km</a:t>
            </a:r>
          </a:p>
          <a:p>
            <a:r>
              <a:rPr lang="lv-LV" dirty="0" err="1" smtClean="0"/>
              <a:t>Vilnius</a:t>
            </a:r>
            <a:r>
              <a:rPr lang="lv-LV" dirty="0" smtClean="0"/>
              <a:t> – Tartu – </a:t>
            </a:r>
            <a:r>
              <a:rPr lang="lv-LV" dirty="0" err="1" smtClean="0"/>
              <a:t>Vilnius</a:t>
            </a:r>
            <a:r>
              <a:rPr lang="lv-LV" dirty="0" smtClean="0"/>
              <a:t> = 1046 km</a:t>
            </a:r>
          </a:p>
          <a:p>
            <a:endParaRPr lang="lv-LV" dirty="0" smtClean="0"/>
          </a:p>
          <a:p>
            <a:endParaRPr lang="lv-LV" dirty="0" smtClean="0"/>
          </a:p>
          <a:p>
            <a:endParaRPr lang="lv-LV" dirty="0" smtClean="0"/>
          </a:p>
          <a:p>
            <a:pPr>
              <a:buNone/>
            </a:pPr>
            <a:endParaRPr lang="lv-LV" dirty="0" smtClean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928" y="2434610"/>
            <a:ext cx="2857143" cy="2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Homework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Take</a:t>
            </a:r>
            <a:r>
              <a:rPr lang="lv-LV" dirty="0" smtClean="0"/>
              <a:t> </a:t>
            </a:r>
            <a:r>
              <a:rPr lang="lv-LV" dirty="0" err="1" smtClean="0"/>
              <a:t>this</a:t>
            </a:r>
            <a:r>
              <a:rPr lang="lv-LV" dirty="0" smtClean="0"/>
              <a:t> </a:t>
            </a:r>
            <a:r>
              <a:rPr lang="lv-LV" dirty="0" err="1" smtClean="0"/>
              <a:t>idea</a:t>
            </a:r>
            <a:r>
              <a:rPr lang="lv-LV" dirty="0" smtClean="0"/>
              <a:t> </a:t>
            </a:r>
            <a:r>
              <a:rPr lang="lv-LV" dirty="0" err="1" smtClean="0"/>
              <a:t>with</a:t>
            </a:r>
            <a:r>
              <a:rPr lang="lv-LV" dirty="0" smtClean="0"/>
              <a:t> </a:t>
            </a:r>
            <a:r>
              <a:rPr lang="lv-LV" dirty="0" err="1" smtClean="0"/>
              <a:t>you</a:t>
            </a:r>
            <a:endParaRPr lang="lv-LV" dirty="0" smtClean="0"/>
          </a:p>
          <a:p>
            <a:r>
              <a:rPr lang="lv-LV" dirty="0" err="1" smtClean="0"/>
              <a:t>Think</a:t>
            </a:r>
            <a:r>
              <a:rPr lang="lv-LV" dirty="0" smtClean="0"/>
              <a:t> </a:t>
            </a:r>
            <a:r>
              <a:rPr lang="lv-LV" dirty="0" err="1" smtClean="0"/>
              <a:t>about</a:t>
            </a:r>
            <a:r>
              <a:rPr lang="lv-LV" dirty="0" smtClean="0"/>
              <a:t> it</a:t>
            </a:r>
          </a:p>
          <a:p>
            <a:r>
              <a:rPr lang="lv-LV" dirty="0" smtClean="0"/>
              <a:t>Tell </a:t>
            </a:r>
            <a:r>
              <a:rPr lang="lv-LV" dirty="0" err="1" smtClean="0"/>
              <a:t>your</a:t>
            </a:r>
            <a:r>
              <a:rPr lang="lv-LV" dirty="0" smtClean="0"/>
              <a:t> </a:t>
            </a:r>
            <a:r>
              <a:rPr lang="lv-LV" dirty="0" err="1" smtClean="0"/>
              <a:t>colleagues</a:t>
            </a:r>
            <a:r>
              <a:rPr lang="lv-LV" dirty="0" smtClean="0"/>
              <a:t>, students, </a:t>
            </a:r>
            <a:r>
              <a:rPr lang="lv-LV" dirty="0" err="1" smtClean="0"/>
              <a:t>alumni</a:t>
            </a:r>
            <a:r>
              <a:rPr lang="lv-LV" dirty="0" smtClean="0"/>
              <a:t> </a:t>
            </a:r>
            <a:r>
              <a:rPr lang="lv-LV" dirty="0" err="1" smtClean="0"/>
              <a:t>and</a:t>
            </a:r>
            <a:r>
              <a:rPr lang="lv-LV" dirty="0" smtClean="0"/>
              <a:t> </a:t>
            </a:r>
            <a:r>
              <a:rPr lang="lv-LV" dirty="0" err="1" smtClean="0"/>
              <a:t>bosses</a:t>
            </a:r>
            <a:endParaRPr lang="lv-LV" dirty="0" smtClean="0"/>
          </a:p>
          <a:p>
            <a:r>
              <a:rPr lang="lv-LV" dirty="0" smtClean="0"/>
              <a:t>Do a </a:t>
            </a:r>
            <a:r>
              <a:rPr lang="lv-LV" dirty="0" err="1" smtClean="0"/>
              <a:t>survey</a:t>
            </a:r>
            <a:r>
              <a:rPr lang="lv-LV" dirty="0" smtClean="0"/>
              <a:t> </a:t>
            </a:r>
          </a:p>
          <a:p>
            <a:r>
              <a:rPr lang="lv-LV" dirty="0" err="1" smtClean="0"/>
              <a:t>Wait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feedback</a:t>
            </a:r>
            <a:endParaRPr lang="lv-LV" dirty="0" smtClean="0"/>
          </a:p>
          <a:p>
            <a:r>
              <a:rPr lang="lv-LV" dirty="0" err="1" smtClean="0"/>
              <a:t>Let’s</a:t>
            </a:r>
            <a:r>
              <a:rPr lang="lv-LV" dirty="0" smtClean="0"/>
              <a:t> </a:t>
            </a:r>
            <a:r>
              <a:rPr lang="lv-LV" dirty="0" err="1" smtClean="0"/>
              <a:t>get</a:t>
            </a:r>
            <a:r>
              <a:rPr lang="lv-LV" dirty="0" smtClean="0"/>
              <a:t> </a:t>
            </a:r>
            <a:r>
              <a:rPr lang="lv-LV" dirty="0" err="1" smtClean="0"/>
              <a:t>back</a:t>
            </a:r>
            <a:r>
              <a:rPr lang="lv-LV" dirty="0" smtClean="0"/>
              <a:t> to it </a:t>
            </a:r>
            <a:r>
              <a:rPr lang="lv-LV" dirty="0" err="1" smtClean="0"/>
              <a:t>next</a:t>
            </a:r>
            <a:r>
              <a:rPr lang="lv-LV" dirty="0" smtClean="0"/>
              <a:t> </a:t>
            </a:r>
            <a:r>
              <a:rPr lang="lv-LV" dirty="0" err="1" smtClean="0"/>
              <a:t>year</a:t>
            </a:r>
            <a:r>
              <a:rPr lang="lv-LV" dirty="0" smtClean="0"/>
              <a:t> (</a:t>
            </a:r>
            <a:r>
              <a:rPr lang="lv-LV" dirty="0" err="1" smtClean="0"/>
              <a:t>or</a:t>
            </a:r>
            <a:r>
              <a:rPr lang="lv-LV" dirty="0" smtClean="0"/>
              <a:t> </a:t>
            </a:r>
            <a:r>
              <a:rPr lang="lv-LV" dirty="0" err="1" smtClean="0"/>
              <a:t>sooner</a:t>
            </a:r>
            <a:r>
              <a:rPr lang="lv-LV" dirty="0" smtClean="0"/>
              <a:t>)</a:t>
            </a:r>
          </a:p>
          <a:p>
            <a:endParaRPr lang="lv-LV" dirty="0" smtClean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2859"/>
            <a:ext cx="4038600" cy="316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/>
          <a:lstStyle/>
          <a:p>
            <a:r>
              <a:rPr lang="lv-LV" dirty="0" err="1" smtClean="0"/>
              <a:t>Thank</a:t>
            </a:r>
            <a:r>
              <a:rPr lang="lv-LV" dirty="0" smtClean="0"/>
              <a:t> </a:t>
            </a:r>
            <a:r>
              <a:rPr lang="lv-LV" dirty="0" err="1" smtClean="0"/>
              <a:t>You</a:t>
            </a:r>
            <a:r>
              <a:rPr lang="lv-LV" dirty="0" smtClean="0"/>
              <a:t>!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 fontScale="77500" lnSpcReduction="20000"/>
          </a:bodyPr>
          <a:lstStyle/>
          <a:p>
            <a:r>
              <a:rPr lang="lv-LV" dirty="0" err="1" smtClean="0"/>
              <a:t>Janis.Kreicbergs@lu.lv</a:t>
            </a:r>
            <a:endParaRPr lang="lv-LV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3649588" cy="270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Academic</a:t>
            </a:r>
            <a:r>
              <a:rPr lang="lv-LV" dirty="0" smtClean="0"/>
              <a:t> </a:t>
            </a:r>
            <a:r>
              <a:rPr lang="lv-LV" dirty="0" err="1" smtClean="0"/>
              <a:t>Mushrooming</a:t>
            </a:r>
            <a:endParaRPr lang="lv-LV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90605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426170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Trans-</a:t>
            </a:r>
            <a:r>
              <a:rPr lang="lv-LV" dirty="0" err="1" smtClean="0"/>
              <a:t>B</a:t>
            </a:r>
            <a:r>
              <a:rPr lang="lv-LV" dirty="0" err="1" smtClean="0"/>
              <a:t>altic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r>
              <a:rPr lang="lv-LV" dirty="0" smtClean="0"/>
              <a:t> </a:t>
            </a:r>
            <a:r>
              <a:rPr lang="lv-LV" dirty="0" err="1" smtClean="0"/>
              <a:t>trip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PhD</a:t>
            </a:r>
            <a:r>
              <a:rPr lang="lv-LV" dirty="0" smtClean="0"/>
              <a:t> students </a:t>
            </a:r>
            <a:endParaRPr lang="lv-LV" dirty="0"/>
          </a:p>
        </p:txBody>
      </p:sp>
      <p:pic>
        <p:nvPicPr>
          <p:cNvPr id="4" name="Content Placeholder 3" descr="balticsta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556792"/>
            <a:ext cx="3278088" cy="479693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Idea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PhD</a:t>
            </a:r>
            <a:r>
              <a:rPr lang="lv-LV" dirty="0" smtClean="0"/>
              <a:t> students </a:t>
            </a:r>
            <a:r>
              <a:rPr lang="lv-LV" dirty="0" err="1" smtClean="0"/>
              <a:t>travel</a:t>
            </a:r>
            <a:r>
              <a:rPr lang="lv-LV" dirty="0" smtClean="0"/>
              <a:t> </a:t>
            </a:r>
            <a:r>
              <a:rPr lang="lv-LV" dirty="0" err="1" smtClean="0"/>
              <a:t>in</a:t>
            </a:r>
            <a:r>
              <a:rPr lang="lv-LV" dirty="0" smtClean="0"/>
              <a:t> </a:t>
            </a:r>
            <a:r>
              <a:rPr lang="lv-LV" dirty="0" err="1" smtClean="0"/>
              <a:t>groups</a:t>
            </a:r>
            <a:r>
              <a:rPr lang="lv-LV" dirty="0" smtClean="0"/>
              <a:t> </a:t>
            </a:r>
            <a:r>
              <a:rPr lang="lv-LV" dirty="0" err="1" smtClean="0"/>
              <a:t>across</a:t>
            </a:r>
            <a:r>
              <a:rPr lang="lv-LV" dirty="0" smtClean="0"/>
              <a:t> </a:t>
            </a:r>
            <a:r>
              <a:rPr lang="lv-LV" dirty="0" err="1" smtClean="0"/>
              <a:t>biggest</a:t>
            </a:r>
            <a:r>
              <a:rPr lang="lv-LV" dirty="0" smtClean="0"/>
              <a:t> </a:t>
            </a:r>
            <a:r>
              <a:rPr lang="lv-LV" dirty="0" err="1" smtClean="0"/>
              <a:t>Baltic</a:t>
            </a:r>
            <a:r>
              <a:rPr lang="lv-LV" dirty="0" smtClean="0"/>
              <a:t> </a:t>
            </a:r>
            <a:r>
              <a:rPr lang="lv-LV" dirty="0" err="1" smtClean="0"/>
              <a:t>academic</a:t>
            </a:r>
            <a:r>
              <a:rPr lang="lv-LV" dirty="0" smtClean="0"/>
              <a:t> </a:t>
            </a:r>
            <a:r>
              <a:rPr lang="lv-LV" dirty="0" err="1" smtClean="0"/>
              <a:t>libraries</a:t>
            </a:r>
            <a:endParaRPr lang="lv-LV" dirty="0" smtClean="0"/>
          </a:p>
          <a:p>
            <a:r>
              <a:rPr lang="lv-LV" dirty="0" smtClean="0"/>
              <a:t>1-2 </a:t>
            </a:r>
            <a:r>
              <a:rPr lang="lv-LV" dirty="0" err="1" smtClean="0"/>
              <a:t>days</a:t>
            </a:r>
            <a:r>
              <a:rPr lang="lv-LV" dirty="0" smtClean="0"/>
              <a:t> </a:t>
            </a:r>
            <a:r>
              <a:rPr lang="lv-LV" dirty="0" err="1" smtClean="0"/>
              <a:t>at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r>
              <a:rPr lang="lv-LV" dirty="0" smtClean="0"/>
              <a:t>: </a:t>
            </a:r>
            <a:r>
              <a:rPr lang="lv-LV" dirty="0" err="1" smtClean="0"/>
              <a:t>looking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books</a:t>
            </a:r>
            <a:r>
              <a:rPr lang="lv-LV" dirty="0" smtClean="0"/>
              <a:t>, </a:t>
            </a:r>
            <a:r>
              <a:rPr lang="lv-LV" dirty="0" err="1" smtClean="0"/>
              <a:t>using</a:t>
            </a:r>
            <a:r>
              <a:rPr lang="lv-LV" dirty="0" smtClean="0"/>
              <a:t> </a:t>
            </a:r>
            <a:r>
              <a:rPr lang="lv-LV" dirty="0" err="1" smtClean="0"/>
              <a:t>databases</a:t>
            </a:r>
            <a:r>
              <a:rPr lang="lv-LV" dirty="0" smtClean="0"/>
              <a:t>, </a:t>
            </a:r>
            <a:r>
              <a:rPr lang="lv-LV" dirty="0" err="1" smtClean="0"/>
              <a:t>gathering</a:t>
            </a:r>
            <a:r>
              <a:rPr lang="lv-LV" dirty="0" smtClean="0"/>
              <a:t> </a:t>
            </a:r>
            <a:r>
              <a:rPr lang="lv-LV" dirty="0" err="1" smtClean="0"/>
              <a:t>materials</a:t>
            </a:r>
            <a:endParaRPr lang="lv-LV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3664" y="1600200"/>
            <a:ext cx="38276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Idea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Introducing</a:t>
            </a:r>
            <a:r>
              <a:rPr lang="lv-LV" dirty="0" smtClean="0"/>
              <a:t> </a:t>
            </a:r>
            <a:r>
              <a:rPr lang="lv-LV" dirty="0" err="1" smtClean="0"/>
              <a:t>host</a:t>
            </a:r>
            <a:r>
              <a:rPr lang="lv-LV" dirty="0" smtClean="0"/>
              <a:t> </a:t>
            </a:r>
            <a:r>
              <a:rPr lang="lv-LV" dirty="0" err="1" smtClean="0"/>
              <a:t>university</a:t>
            </a:r>
            <a:r>
              <a:rPr lang="lv-LV" dirty="0" smtClean="0"/>
              <a:t> </a:t>
            </a:r>
            <a:r>
              <a:rPr lang="lv-LV" dirty="0" err="1" smtClean="0"/>
              <a:t>with</a:t>
            </a:r>
            <a:r>
              <a:rPr lang="lv-LV" dirty="0" smtClean="0"/>
              <a:t> </a:t>
            </a:r>
            <a:r>
              <a:rPr lang="lv-LV" dirty="0" err="1" smtClean="0"/>
              <a:t>their</a:t>
            </a:r>
            <a:r>
              <a:rPr lang="lv-LV" dirty="0" smtClean="0"/>
              <a:t> </a:t>
            </a:r>
            <a:r>
              <a:rPr lang="lv-LV" dirty="0" err="1" smtClean="0"/>
              <a:t>research</a:t>
            </a:r>
            <a:r>
              <a:rPr lang="lv-LV" dirty="0" smtClean="0"/>
              <a:t> </a:t>
            </a:r>
            <a:r>
              <a:rPr lang="lv-LV" dirty="0" err="1" smtClean="0"/>
              <a:t>topics</a:t>
            </a:r>
            <a:endParaRPr lang="lv-LV" dirty="0" smtClean="0"/>
          </a:p>
          <a:p>
            <a:r>
              <a:rPr lang="lv-LV" dirty="0" err="1" smtClean="0"/>
              <a:t>Building</a:t>
            </a:r>
            <a:r>
              <a:rPr lang="lv-LV" dirty="0" smtClean="0"/>
              <a:t> </a:t>
            </a:r>
            <a:r>
              <a:rPr lang="lv-LV" dirty="0" err="1" smtClean="0"/>
              <a:t>contacts</a:t>
            </a:r>
            <a:r>
              <a:rPr lang="lv-LV" dirty="0" smtClean="0"/>
              <a:t> </a:t>
            </a:r>
            <a:r>
              <a:rPr lang="lv-LV" dirty="0" err="1" smtClean="0"/>
              <a:t>and</a:t>
            </a:r>
            <a:r>
              <a:rPr lang="lv-LV" dirty="0" smtClean="0"/>
              <a:t> </a:t>
            </a:r>
            <a:r>
              <a:rPr lang="lv-LV" dirty="0" err="1" smtClean="0"/>
              <a:t>cooperation</a:t>
            </a:r>
            <a:r>
              <a:rPr lang="lv-LV" dirty="0" smtClean="0"/>
              <a:t> </a:t>
            </a:r>
            <a:r>
              <a:rPr lang="lv-LV" dirty="0" err="1" smtClean="0"/>
              <a:t>projects</a:t>
            </a:r>
            <a:endParaRPr lang="lv-LV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3664" y="1600200"/>
            <a:ext cx="38276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Why</a:t>
            </a:r>
            <a:r>
              <a:rPr lang="lv-LV" dirty="0" smtClean="0"/>
              <a:t>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During</a:t>
            </a:r>
            <a:r>
              <a:rPr lang="lv-LV" dirty="0" smtClean="0"/>
              <a:t> </a:t>
            </a:r>
            <a:r>
              <a:rPr lang="lv-LV" dirty="0" err="1" smtClean="0"/>
              <a:t>recent</a:t>
            </a:r>
            <a:r>
              <a:rPr lang="lv-LV" dirty="0" smtClean="0"/>
              <a:t> </a:t>
            </a:r>
            <a:r>
              <a:rPr lang="lv-LV" dirty="0" err="1" smtClean="0"/>
              <a:t>years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budgets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library</a:t>
            </a:r>
            <a:r>
              <a:rPr lang="lv-LV" dirty="0" smtClean="0"/>
              <a:t> </a:t>
            </a:r>
            <a:r>
              <a:rPr lang="lv-LV" dirty="0" err="1" smtClean="0"/>
              <a:t>acquisitions</a:t>
            </a:r>
            <a:r>
              <a:rPr lang="lv-LV" dirty="0" smtClean="0"/>
              <a:t> </a:t>
            </a:r>
            <a:r>
              <a:rPr lang="lv-LV" dirty="0" err="1" smtClean="0"/>
              <a:t>were</a:t>
            </a:r>
            <a:r>
              <a:rPr lang="lv-LV" dirty="0" smtClean="0"/>
              <a:t> </a:t>
            </a:r>
            <a:r>
              <a:rPr lang="lv-LV" dirty="0" err="1" smtClean="0"/>
              <a:t>reduced</a:t>
            </a:r>
            <a:endParaRPr lang="lv-LV" dirty="0" smtClean="0"/>
          </a:p>
          <a:p>
            <a:r>
              <a:rPr lang="lv-LV" dirty="0" err="1" smtClean="0"/>
              <a:t>Local</a:t>
            </a:r>
            <a:r>
              <a:rPr lang="lv-LV" dirty="0" smtClean="0"/>
              <a:t> </a:t>
            </a:r>
            <a:r>
              <a:rPr lang="lv-LV" dirty="0" err="1" smtClean="0"/>
              <a:t>research</a:t>
            </a:r>
            <a:r>
              <a:rPr lang="lv-LV" dirty="0" smtClean="0"/>
              <a:t> </a:t>
            </a:r>
            <a:r>
              <a:rPr lang="lv-LV" dirty="0" err="1" smtClean="0"/>
              <a:t>results</a:t>
            </a:r>
            <a:r>
              <a:rPr lang="lv-LV" dirty="0" smtClean="0"/>
              <a:t>/</a:t>
            </a:r>
            <a:r>
              <a:rPr lang="lv-LV" dirty="0" err="1" smtClean="0"/>
              <a:t>publications</a:t>
            </a:r>
            <a:r>
              <a:rPr lang="lv-LV" dirty="0" smtClean="0"/>
              <a:t> </a:t>
            </a:r>
            <a:r>
              <a:rPr lang="lv-LV" dirty="0" err="1" smtClean="0"/>
              <a:t>has</a:t>
            </a:r>
            <a:r>
              <a:rPr lang="lv-LV" dirty="0" smtClean="0"/>
              <a:t> </a:t>
            </a:r>
            <a:r>
              <a:rPr lang="lv-LV" dirty="0" err="1" smtClean="0"/>
              <a:t>limited</a:t>
            </a:r>
            <a:r>
              <a:rPr lang="lv-LV" dirty="0" smtClean="0"/>
              <a:t> </a:t>
            </a:r>
            <a:r>
              <a:rPr lang="lv-LV" dirty="0" err="1" smtClean="0"/>
              <a:t>spread</a:t>
            </a:r>
            <a:r>
              <a:rPr lang="lv-LV" dirty="0" smtClean="0"/>
              <a:t> (</a:t>
            </a:r>
            <a:r>
              <a:rPr lang="lv-LV" dirty="0" err="1" smtClean="0"/>
              <a:t>e.g</a:t>
            </a:r>
            <a:r>
              <a:rPr lang="lv-LV" dirty="0" smtClean="0"/>
              <a:t>. </a:t>
            </a:r>
            <a:r>
              <a:rPr lang="lv-LV" dirty="0" err="1" smtClean="0"/>
              <a:t>grey</a:t>
            </a:r>
            <a:r>
              <a:rPr lang="lv-LV" dirty="0" smtClean="0"/>
              <a:t> </a:t>
            </a:r>
            <a:r>
              <a:rPr lang="lv-LV" dirty="0" err="1" smtClean="0"/>
              <a:t>literature</a:t>
            </a:r>
            <a:r>
              <a:rPr lang="lv-LV" dirty="0" smtClean="0"/>
              <a:t>)</a:t>
            </a:r>
          </a:p>
          <a:p>
            <a:endParaRPr lang="lv-LV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13616"/>
            <a:ext cx="4038600" cy="269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Why</a:t>
            </a:r>
            <a:r>
              <a:rPr lang="lv-LV" dirty="0" smtClean="0"/>
              <a:t>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PhD</a:t>
            </a:r>
            <a:r>
              <a:rPr lang="lv-LV" dirty="0" smtClean="0"/>
              <a:t> students </a:t>
            </a:r>
            <a:r>
              <a:rPr lang="lv-LV" dirty="0" err="1" smtClean="0"/>
              <a:t>and</a:t>
            </a:r>
            <a:r>
              <a:rPr lang="lv-LV" dirty="0" smtClean="0"/>
              <a:t> </a:t>
            </a:r>
            <a:r>
              <a:rPr lang="lv-LV" dirty="0" err="1" smtClean="0"/>
              <a:t>young</a:t>
            </a:r>
            <a:r>
              <a:rPr lang="lv-LV" dirty="0" smtClean="0"/>
              <a:t> </a:t>
            </a:r>
            <a:r>
              <a:rPr lang="lv-LV" dirty="0" err="1" smtClean="0"/>
              <a:t>scholars</a:t>
            </a:r>
            <a:r>
              <a:rPr lang="lv-LV" dirty="0" smtClean="0"/>
              <a:t> </a:t>
            </a:r>
            <a:r>
              <a:rPr lang="lv-LV" dirty="0" err="1" smtClean="0"/>
              <a:t>require</a:t>
            </a:r>
            <a:r>
              <a:rPr lang="lv-LV" dirty="0" smtClean="0"/>
              <a:t> </a:t>
            </a:r>
          </a:p>
          <a:p>
            <a:pPr lvl="1"/>
            <a:r>
              <a:rPr lang="lv-LV" dirty="0" err="1" smtClean="0"/>
              <a:t>Most</a:t>
            </a:r>
            <a:r>
              <a:rPr lang="lv-LV" dirty="0" smtClean="0"/>
              <a:t> </a:t>
            </a:r>
            <a:r>
              <a:rPr lang="lv-LV" dirty="0" err="1" smtClean="0"/>
              <a:t>recent</a:t>
            </a:r>
            <a:r>
              <a:rPr lang="lv-LV" dirty="0" smtClean="0"/>
              <a:t> </a:t>
            </a:r>
            <a:r>
              <a:rPr lang="lv-LV" dirty="0" err="1" smtClean="0"/>
              <a:t>publications</a:t>
            </a:r>
            <a:endParaRPr lang="lv-LV" dirty="0" smtClean="0"/>
          </a:p>
          <a:p>
            <a:pPr lvl="1"/>
            <a:r>
              <a:rPr lang="lv-LV" dirty="0" err="1" smtClean="0"/>
              <a:t>Publications</a:t>
            </a:r>
            <a:r>
              <a:rPr lang="lv-LV" dirty="0" smtClean="0"/>
              <a:t> </a:t>
            </a:r>
            <a:r>
              <a:rPr lang="lv-LV" dirty="0" err="1" smtClean="0"/>
              <a:t>on</a:t>
            </a:r>
            <a:r>
              <a:rPr lang="lv-LV" dirty="0" smtClean="0"/>
              <a:t> </a:t>
            </a:r>
            <a:r>
              <a:rPr lang="lv-LV" dirty="0" err="1" smtClean="0"/>
              <a:t>specific</a:t>
            </a:r>
            <a:r>
              <a:rPr lang="lv-LV" dirty="0" smtClean="0"/>
              <a:t> </a:t>
            </a:r>
            <a:r>
              <a:rPr lang="lv-LV" dirty="0" err="1" smtClean="0"/>
              <a:t>and</a:t>
            </a:r>
            <a:r>
              <a:rPr lang="lv-LV" dirty="0" smtClean="0"/>
              <a:t> </a:t>
            </a:r>
            <a:r>
              <a:rPr lang="lv-LV" dirty="0" err="1" smtClean="0"/>
              <a:t>narrow</a:t>
            </a:r>
            <a:r>
              <a:rPr lang="lv-LV" dirty="0" smtClean="0"/>
              <a:t> </a:t>
            </a:r>
            <a:r>
              <a:rPr lang="lv-LV" dirty="0" err="1" smtClean="0"/>
              <a:t>topics</a:t>
            </a:r>
            <a:endParaRPr lang="lv-LV" dirty="0" smtClean="0"/>
          </a:p>
          <a:p>
            <a:pPr lvl="1"/>
            <a:r>
              <a:rPr lang="lv-LV" dirty="0" smtClean="0"/>
              <a:t>Access to </a:t>
            </a:r>
            <a:r>
              <a:rPr lang="lv-LV" dirty="0" err="1" smtClean="0"/>
              <a:t>numerous</a:t>
            </a:r>
            <a:r>
              <a:rPr lang="lv-LV" dirty="0" smtClean="0"/>
              <a:t> </a:t>
            </a:r>
            <a:r>
              <a:rPr lang="lv-LV" dirty="0" err="1" smtClean="0"/>
              <a:t>databases</a:t>
            </a:r>
            <a:endParaRPr lang="lv-LV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Why</a:t>
            </a:r>
            <a:r>
              <a:rPr lang="lv-LV" dirty="0" smtClean="0"/>
              <a:t>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err="1" smtClean="0"/>
              <a:t>Opportunity</a:t>
            </a:r>
            <a:r>
              <a:rPr lang="lv-LV" dirty="0" smtClean="0"/>
              <a:t> to:</a:t>
            </a:r>
          </a:p>
          <a:p>
            <a:pPr lvl="1"/>
            <a:r>
              <a:rPr lang="lv-LV" dirty="0" err="1" smtClean="0"/>
              <a:t>Gather</a:t>
            </a:r>
            <a:r>
              <a:rPr lang="lv-LV" dirty="0" smtClean="0"/>
              <a:t> </a:t>
            </a:r>
            <a:r>
              <a:rPr lang="lv-LV" dirty="0" err="1" smtClean="0"/>
              <a:t>materials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research</a:t>
            </a:r>
            <a:endParaRPr lang="lv-LV" dirty="0" smtClean="0"/>
          </a:p>
          <a:p>
            <a:pPr lvl="1"/>
            <a:r>
              <a:rPr lang="lv-LV" dirty="0" err="1" smtClean="0"/>
              <a:t>Present</a:t>
            </a:r>
            <a:r>
              <a:rPr lang="lv-LV" dirty="0" smtClean="0"/>
              <a:t>/</a:t>
            </a:r>
            <a:r>
              <a:rPr lang="lv-LV" dirty="0" err="1" smtClean="0"/>
              <a:t>test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research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other</a:t>
            </a:r>
            <a:r>
              <a:rPr lang="lv-LV" dirty="0" smtClean="0"/>
              <a:t> </a:t>
            </a:r>
            <a:r>
              <a:rPr lang="lv-LV" dirty="0" err="1" smtClean="0"/>
              <a:t>scholars</a:t>
            </a:r>
            <a:r>
              <a:rPr lang="lv-LV" dirty="0" smtClean="0"/>
              <a:t> </a:t>
            </a:r>
            <a:r>
              <a:rPr lang="lv-LV" dirty="0" err="1" smtClean="0"/>
              <a:t>and</a:t>
            </a:r>
            <a:r>
              <a:rPr lang="lv-LV" dirty="0" smtClean="0"/>
              <a:t> </a:t>
            </a:r>
            <a:r>
              <a:rPr lang="lv-LV" dirty="0" err="1" smtClean="0"/>
              <a:t>PhD</a:t>
            </a:r>
            <a:r>
              <a:rPr lang="lv-LV" dirty="0" smtClean="0"/>
              <a:t> students</a:t>
            </a:r>
          </a:p>
          <a:p>
            <a:pPr lvl="1"/>
            <a:r>
              <a:rPr lang="lv-LV" dirty="0" err="1" smtClean="0"/>
              <a:t>Build</a:t>
            </a:r>
            <a:r>
              <a:rPr lang="lv-LV" dirty="0" smtClean="0"/>
              <a:t> </a:t>
            </a:r>
            <a:r>
              <a:rPr lang="lv-LV" dirty="0" err="1" smtClean="0"/>
              <a:t>contacts</a:t>
            </a:r>
            <a:endParaRPr lang="lv-LV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Why</a:t>
            </a:r>
            <a:r>
              <a:rPr lang="lv-LV" dirty="0" smtClean="0"/>
              <a:t>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smtClean="0"/>
              <a:t>Galvas izvēdināšana</a:t>
            </a:r>
          </a:p>
          <a:p>
            <a:r>
              <a:rPr lang="lt-LT" dirty="0" smtClean="0"/>
              <a:t>Galvos vėdinimas</a:t>
            </a:r>
          </a:p>
          <a:p>
            <a:r>
              <a:rPr lang="lv-LV" dirty="0" err="1" smtClean="0"/>
              <a:t>Lõõgastus</a:t>
            </a:r>
            <a:endParaRPr lang="lt-LT" dirty="0" smtClean="0"/>
          </a:p>
          <a:p>
            <a:endParaRPr lang="lv-LV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9664"/>
            <a:ext cx="4038600" cy="302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341</Words>
  <Application>Microsoft Office PowerPoint</Application>
  <PresentationFormat>On-screen Show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Labrīt!  Labas rytas!  Tere hommikust!</vt:lpstr>
      <vt:lpstr>Academic Mushrooming</vt:lpstr>
      <vt:lpstr>Trans-Baltic library trip for PhD students </vt:lpstr>
      <vt:lpstr>The Idea</vt:lpstr>
      <vt:lpstr>The Idea</vt:lpstr>
      <vt:lpstr>Why?</vt:lpstr>
      <vt:lpstr>Why?</vt:lpstr>
      <vt:lpstr>Why?</vt:lpstr>
      <vt:lpstr>Why?</vt:lpstr>
      <vt:lpstr>How / When?</vt:lpstr>
      <vt:lpstr>Strenghts</vt:lpstr>
      <vt:lpstr>Weekneses</vt:lpstr>
      <vt:lpstr>Opportunities</vt:lpstr>
      <vt:lpstr>Threats</vt:lpstr>
      <vt:lpstr>Model</vt:lpstr>
      <vt:lpstr>Some calculations</vt:lpstr>
      <vt:lpstr>Homework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Labrīt!  Labas rytas!  Tere hommikust!</dc:title>
  <dc:creator>Janis</dc:creator>
  <cp:lastModifiedBy>Janis</cp:lastModifiedBy>
  <cp:revision>12</cp:revision>
  <dcterms:created xsi:type="dcterms:W3CDTF">2014-04-13T03:59:01Z</dcterms:created>
  <dcterms:modified xsi:type="dcterms:W3CDTF">2014-04-14T05:08:54Z</dcterms:modified>
</cp:coreProperties>
</file>